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2" r:id="rId2"/>
    <p:sldId id="265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99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3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82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48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08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8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1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4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63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9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9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79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1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76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27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7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58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925" y="439839"/>
            <a:ext cx="9608235" cy="1400530"/>
          </a:xfrm>
        </p:spPr>
        <p:txBody>
          <a:bodyPr/>
          <a:lstStyle/>
          <a:p>
            <a:pPr algn="just"/>
            <a:r>
              <a:rPr lang="es-ES" sz="2400" dirty="0"/>
              <a:t>DE COMPOSICIÓN 40.- Componer el/los enunciado/s de un/os problema/s a partir de todos/algunos de los datos que se ofrecen, y resolver la situación problemática.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6822" y="1840369"/>
            <a:ext cx="10715223" cy="458618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400" spc="300" dirty="0" smtClean="0">
                <a:latin typeface="Snap ITC" panose="04040A07060A02020202" pitchFamily="82" charset="0"/>
              </a:rPr>
              <a:t>¿Qué móvil compro?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800" dirty="0" smtClean="0"/>
              <a:t>El otro día la profe Ana Belén vio en un catálogo de una tienda varias ofertas de móviles. Al principio sintió el impulso de comprarse el móvil de ________ € pero después de pensarlo con calma decidió que era mejor comprar el modelo de  __________ €. De esta forma también podía comprar varias unidades del productos que costaba _________ €. ¿Sabes cuantos productos compró en total y cuando dinero le sobró?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800" dirty="0" smtClean="0"/>
              <a:t>Solución: Compró 5 productos y le sobraron 10 €.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800" dirty="0" smtClean="0"/>
              <a:t>Ahora te toca completar el enunciado y resolverlo para comprobar que los datos son correctos, así sabrás qué compró Ana Belén. Para ello echa un vistazo a la ofertas del catálogo.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9845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r="13350"/>
          <a:stretch/>
        </p:blipFill>
        <p:spPr>
          <a:xfrm>
            <a:off x="914400" y="0"/>
            <a:ext cx="10311618" cy="68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1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596</TotalTime>
  <Words>153</Words>
  <Application>Microsoft Office PowerPoint</Application>
  <PresentationFormat>Personalizado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Ion</vt:lpstr>
      <vt:lpstr>DE COMPOSICIÓN 40.- Componer el/los enunciado/s de un/os problema/s a partir de todos/algunos de los datos que se ofrecen, y resolver la situación problemática.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 MD</dc:creator>
  <cp:lastModifiedBy>Admin</cp:lastModifiedBy>
  <cp:revision>43</cp:revision>
  <dcterms:created xsi:type="dcterms:W3CDTF">2016-05-20T18:02:55Z</dcterms:created>
  <dcterms:modified xsi:type="dcterms:W3CDTF">2016-06-05T16:50:42Z</dcterms:modified>
</cp:coreProperties>
</file>